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Raleway" pitchFamily="2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84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178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161E8-13A0-3313-A0A3-85AC01450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8F4F80-2490-A9A0-4053-9932D0271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C2F19-DBFD-A37A-E6F1-F0BED54A2F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9C66B-5CCC-7B60-358D-08BFEA043E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19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Introduction to Machine Learning: How Computers Learn from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the exciting world where computers become smart learners, just like you! Today we'll discover how machines can learn patterns, make predictions, and solve problems by looking at examples.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317" y="775692"/>
            <a:ext cx="7658933" cy="562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Why Does Machine Learning Matter?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17" y="1608653"/>
            <a:ext cx="450175" cy="4501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0317" y="2283857"/>
            <a:ext cx="225123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Entertainment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30317" y="2673191"/>
            <a:ext cx="7883366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Recommending videos you'll love on YouTube, suggesting new games, and finding music that matches your taste.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17" y="3609618"/>
            <a:ext cx="450175" cy="4501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30317" y="4284821"/>
            <a:ext cx="225123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Recognition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30317" y="4674156"/>
            <a:ext cx="7883366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Recognizing faces in photos, translating languages instantly, and helping doctors detect diseases earlier.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17" y="5610582"/>
            <a:ext cx="450175" cy="4501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0317" y="6285786"/>
            <a:ext cx="225123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Transportation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30317" y="6675120"/>
            <a:ext cx="7883366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Self-driving cars that can navigate safely, and apps that find the fastest route to school.</a:t>
            </a:r>
            <a:endParaRPr lang="en-US" sz="1400" dirty="0"/>
          </a:p>
        </p:txBody>
      </p:sp>
      <p:sp>
        <p:nvSpPr>
          <p:cNvPr id="13" name="Text 7"/>
          <p:cNvSpPr/>
          <p:nvPr/>
        </p:nvSpPr>
        <p:spPr>
          <a:xfrm>
            <a:off x="630317" y="7165777"/>
            <a:ext cx="7883366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is all around us, making technology smarter and more helpful every day!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728" y="844272"/>
            <a:ext cx="4855726" cy="606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Your Turn to Explore!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873919" y="2033588"/>
            <a:ext cx="194191" cy="1138118"/>
          </a:xfrm>
          <a:prstGeom prst="roundRect">
            <a:avLst>
              <a:gd name="adj" fmla="val 4200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79728" y="1906191"/>
            <a:ext cx="582573" cy="582573"/>
          </a:xfrm>
          <a:prstGeom prst="roundRect">
            <a:avLst>
              <a:gd name="adj" fmla="val 7847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41" y="2015490"/>
            <a:ext cx="291227" cy="3640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56492" y="1936552"/>
            <a:ext cx="2427803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Think Creatively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456492" y="2356366"/>
            <a:ext cx="7007781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would you want a computer to learn? Maybe predicting which pizza toppings your friends will like?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1165146" y="3657243"/>
            <a:ext cx="194191" cy="1138118"/>
          </a:xfrm>
          <a:prstGeom prst="roundRect">
            <a:avLst>
              <a:gd name="adj" fmla="val 4200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970955" y="3529846"/>
            <a:ext cx="582573" cy="582573"/>
          </a:xfrm>
          <a:prstGeom prst="roundRect">
            <a:avLst>
              <a:gd name="adj" fmla="val 7847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568" y="3639145"/>
            <a:ext cx="291227" cy="36409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747718" y="3560207"/>
            <a:ext cx="2625090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Choose Your Challenge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747718" y="3980021"/>
            <a:ext cx="6716554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Pick something to predict (regression), sort (classification), or group (clustering). The possibilities are endless!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1456492" y="5280898"/>
            <a:ext cx="194191" cy="1138118"/>
          </a:xfrm>
          <a:prstGeom prst="roundRect">
            <a:avLst>
              <a:gd name="adj" fmla="val 4200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1262301" y="5153501"/>
            <a:ext cx="582573" cy="582573"/>
          </a:xfrm>
          <a:prstGeom prst="roundRect">
            <a:avLst>
              <a:gd name="adj" fmla="val 7847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914" y="5262801"/>
            <a:ext cx="291227" cy="36409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2039064" y="5183862"/>
            <a:ext cx="2427803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Start Your Journey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2039064" y="5603677"/>
            <a:ext cx="6425208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is like teaching a computer to be curious and smart — just like you! Every great AI started with someone asking "what if?"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970955" y="6856095"/>
            <a:ext cx="7493318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Remember: You have the power to teach machines to make the world a better place!</a:t>
            </a:r>
            <a:endParaRPr lang="en-US" sz="1500" dirty="0"/>
          </a:p>
        </p:txBody>
      </p:sp>
      <p:sp>
        <p:nvSpPr>
          <p:cNvPr id="20" name="Shape 14"/>
          <p:cNvSpPr/>
          <p:nvPr/>
        </p:nvSpPr>
        <p:spPr>
          <a:xfrm>
            <a:off x="679728" y="6637615"/>
            <a:ext cx="22860" cy="747593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2604"/>
            <a:ext cx="70537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is Machine Learning?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8815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1959412"/>
            <a:ext cx="31956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Learning from Examples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449830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is when computers learn from examples instead of being told exactly what to do, just like how you learn to ride a bike through practice.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9921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530906" y="4070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Pattern Recognition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560451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Computers study lots of data to find patterns and make smart decisions, similar to how you recognize your friends' faces in a crowd.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027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530906" y="61806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Real-World Example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67107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music app learns your favorite songs by watching what you listen to, then suggests new music you might enjoy.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8B913-43C3-592D-2928-CE4FDACEC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67C66EB-4C1A-D813-AC54-C77AC324B9F1}"/>
              </a:ext>
            </a:extLst>
          </p:cNvPr>
          <p:cNvSpPr/>
          <p:nvPr/>
        </p:nvSpPr>
        <p:spPr>
          <a:xfrm>
            <a:off x="793790" y="832604"/>
            <a:ext cx="70537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Types of Algorithms</a:t>
            </a:r>
            <a:endParaRPr lang="en-US" sz="44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73" y="2547370"/>
            <a:ext cx="3989965" cy="2615330"/>
          </a:xfrm>
          <a:prstGeom prst="rect">
            <a:avLst/>
          </a:prstGeom>
        </p:spPr>
      </p:pic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7EFD87B6-C874-A821-DF5B-6F89C480C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599" y="972130"/>
            <a:ext cx="5321174" cy="26277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063E6E-61B5-605E-6FD3-AA44A18F625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499" y="5423895"/>
            <a:ext cx="3781425" cy="19640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FDA2F2-58FA-AC3C-41C9-9B27733293D6}"/>
              </a:ext>
            </a:extLst>
          </p:cNvPr>
          <p:cNvSpPr txBox="1"/>
          <p:nvPr/>
        </p:nvSpPr>
        <p:spPr>
          <a:xfrm>
            <a:off x="1161535" y="5427949"/>
            <a:ext cx="39899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Regression</a:t>
            </a:r>
            <a:endParaRPr lang="en-US" sz="4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801CA7-7653-23B3-1529-936A86F3EA5C}"/>
              </a:ext>
            </a:extLst>
          </p:cNvPr>
          <p:cNvSpPr txBox="1"/>
          <p:nvPr/>
        </p:nvSpPr>
        <p:spPr>
          <a:xfrm>
            <a:off x="7719091" y="3730079"/>
            <a:ext cx="39899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Classification</a:t>
            </a:r>
            <a:endParaRPr lang="en-US" sz="4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A10C76-F6A2-B443-55AC-E622AA8C0F8B}"/>
              </a:ext>
            </a:extLst>
          </p:cNvPr>
          <p:cNvSpPr txBox="1"/>
          <p:nvPr/>
        </p:nvSpPr>
        <p:spPr>
          <a:xfrm>
            <a:off x="7719091" y="7460159"/>
            <a:ext cx="39899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Clustering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25111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9296995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Concept 1: Regression — Predicting Numbers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3768" y="1492329"/>
            <a:ext cx="222777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is Regression?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23768" y="1948815"/>
            <a:ext cx="647402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Regression helps computers predict a number based on information they already know. It's like being a fortune teller, but using math instead of a crystal ball!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3768" y="2697242"/>
            <a:ext cx="222777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How It Works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23768" y="3153728"/>
            <a:ext cx="647402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Imagine drawing a line through points on a graph to guess where the next point should be. That's exactly what regression does with data.</a:t>
            </a:r>
            <a:endParaRPr lang="en-US" sz="14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228" y="1514713"/>
            <a:ext cx="6474023" cy="647402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Example:</a:t>
            </a: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Predicting how tall you'll be next year based on your current height, age, and how much you've grown before.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86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3566874"/>
            <a:ext cx="7019806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 Example: Regression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7954" y="4594979"/>
            <a:ext cx="6426041" cy="1651754"/>
          </a:xfrm>
          <a:prstGeom prst="roundRect">
            <a:avLst>
              <a:gd name="adj" fmla="val 565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07864" y="4824889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Data Points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7864" y="5305544"/>
            <a:ext cx="5966222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dot represents a student's age and height. Notice how they form a pattern going upward?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6285" y="4594979"/>
            <a:ext cx="6426160" cy="1651754"/>
          </a:xfrm>
          <a:prstGeom prst="roundRect">
            <a:avLst>
              <a:gd name="adj" fmla="val 565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56195" y="4824889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Prediction Line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56195" y="5305544"/>
            <a:ext cx="5966341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line shows the pattern and helps predict future heights. Regression finds the best line through all the points.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77954" y="6496764"/>
            <a:ext cx="13074491" cy="944523"/>
          </a:xfrm>
          <a:prstGeom prst="roundRect">
            <a:avLst>
              <a:gd name="adj" fmla="val 9885"/>
            </a:avLst>
          </a:prstGeom>
          <a:solidFill>
            <a:srgbClr val="D2D2E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244" y="6831449"/>
            <a:ext cx="277773" cy="22229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500307" y="6774537"/>
            <a:ext cx="1212984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Regression predicts numbers by finding patterns in existing data, like drawing the perfect line through scattered points!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40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Concept 2: Classification — Sorting into Groups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601754"/>
            <a:ext cx="226814" cy="283488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6280190" y="2956798"/>
            <a:ext cx="3664744" cy="3048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6280190" y="3131106"/>
            <a:ext cx="36637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Putting Things in Categories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3621524"/>
            <a:ext cx="366474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Classification helps computers put things into specific groups or categories, like organizing your backpack.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748" y="2601754"/>
            <a:ext cx="226814" cy="283488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10171748" y="2956798"/>
            <a:ext cx="3664863" cy="3048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5"/>
          <p:cNvSpPr/>
          <p:nvPr/>
        </p:nvSpPr>
        <p:spPr>
          <a:xfrm>
            <a:off x="10171748" y="3131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 Example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171748" y="3621524"/>
            <a:ext cx="3664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Sorting emails into "Spam" or "Not Spam" - the computer learns what spam looks like and sorts new emails automatically.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469969"/>
            <a:ext cx="226814" cy="283488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6280190" y="5825014"/>
            <a:ext cx="7556421" cy="3048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8"/>
          <p:cNvSpPr/>
          <p:nvPr/>
        </p:nvSpPr>
        <p:spPr>
          <a:xfrm>
            <a:off x="6280190" y="59993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Think of It Like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6280190" y="64897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Sorting your toys into boxes: cars in one box, dolls in another, games in a third box.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9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140" y="3221474"/>
            <a:ext cx="7158633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 Example: Classification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" y="4198025"/>
            <a:ext cx="6576060" cy="8446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50238" y="5253752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Look at the Features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950238" y="5710357"/>
            <a:ext cx="6153864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Color, shape, size, texture - the computer learns what makes an apple different from an orange.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198025"/>
            <a:ext cx="6576060" cy="8446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6298" y="5253752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Make the Decision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526298" y="5710357"/>
            <a:ext cx="6153864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Based on these features, the computer sorts each new fruit into the right category.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1055846" y="7072313"/>
            <a:ext cx="1283541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Classification sorts things into groups by learning the differences between categories!</a:t>
            </a:r>
            <a:endParaRPr lang="en-US" sz="1650" dirty="0"/>
          </a:p>
        </p:txBody>
      </p:sp>
      <p:sp>
        <p:nvSpPr>
          <p:cNvPr id="11" name="Shape 6"/>
          <p:cNvSpPr/>
          <p:nvPr/>
        </p:nvSpPr>
        <p:spPr>
          <a:xfrm>
            <a:off x="739140" y="6834783"/>
            <a:ext cx="22860" cy="812959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Concept 3: Clustering — Finding Groups Without Labels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79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 Labels Needed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785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Clustering groups things that are similar, even when we don't know what the groups should be beforehand.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717" y="4838105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34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Natural Grouping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24845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Like how friend groups form naturally based on shared interests - no one tells you which group to join!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326" y="3454479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Hidden Patterns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7741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computer discovers hidden patterns and groups things together that share similar characteristics.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4326" y="622173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973" y="869394"/>
            <a:ext cx="6417469" cy="656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 Example: Clustering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4973" y="1840587"/>
            <a:ext cx="7674054" cy="1591628"/>
          </a:xfrm>
          <a:prstGeom prst="roundRect">
            <a:avLst>
              <a:gd name="adj" fmla="val 689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12113" y="1840587"/>
            <a:ext cx="91440" cy="1591628"/>
          </a:xfrm>
          <a:prstGeom prst="roundRect">
            <a:avLst>
              <a:gd name="adj" fmla="val 96469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36320" y="2073354"/>
            <a:ext cx="262520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Mystery Groups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036320" y="2527459"/>
            <a:ext cx="7139940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Notice how the dots naturally form separate groups? The computer found these groups without being told what to look for!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34973" y="3642122"/>
            <a:ext cx="7674054" cy="1591628"/>
          </a:xfrm>
          <a:prstGeom prst="roundRect">
            <a:avLst>
              <a:gd name="adj" fmla="val 689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12113" y="3642122"/>
            <a:ext cx="91440" cy="1591628"/>
          </a:xfrm>
          <a:prstGeom prst="roundRect">
            <a:avLst>
              <a:gd name="adj" fmla="val 96469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36320" y="3874889"/>
            <a:ext cx="283487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Similar Things Together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36320" y="4328993"/>
            <a:ext cx="7139940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color represents things that are similar to each other. Clustering reveals patterns we might not have noticed.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34973" y="5548670"/>
            <a:ext cx="7674054" cy="1811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100"/>
              </a:lnSpc>
              <a:buNone/>
            </a:pPr>
            <a:r>
              <a:rPr lang="en-US" sz="5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Clustering finds hidden groups in data!</a:t>
            </a:r>
            <a:endParaRPr lang="en-US" sz="5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754</Words>
  <Application>Microsoft Office PowerPoint</Application>
  <PresentationFormat>Custom</PresentationFormat>
  <Paragraphs>78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Raleway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Jasthi, Jasthi (DI SW PLM LCS DEVOPS)</cp:lastModifiedBy>
  <cp:revision>2</cp:revision>
  <dcterms:created xsi:type="dcterms:W3CDTF">2025-09-27T02:56:11Z</dcterms:created>
  <dcterms:modified xsi:type="dcterms:W3CDTF">2025-09-27T03:15:03Z</dcterms:modified>
</cp:coreProperties>
</file>